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12 апреля – День космонавтики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221088"/>
            <a:ext cx="3096344" cy="141771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Классный час подготовила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Воспитатель </a:t>
            </a:r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ru-RU" sz="2000" dirty="0" smtClean="0">
                <a:solidFill>
                  <a:schemeClr val="tx1"/>
                </a:solidFill>
              </a:rPr>
              <a:t> КК: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Каюн</a:t>
            </a:r>
            <a:r>
              <a:rPr lang="ru-RU" sz="2000" dirty="0" smtClean="0">
                <a:solidFill>
                  <a:schemeClr val="tx1"/>
                </a:solidFill>
              </a:rPr>
              <a:t> Наталья </a:t>
            </a:r>
            <a:r>
              <a:rPr lang="ru-RU" sz="2000" dirty="0"/>
              <a:t>В</a:t>
            </a:r>
            <a:r>
              <a:rPr lang="ru-RU" sz="2000" dirty="0" smtClean="0">
                <a:solidFill>
                  <a:schemeClr val="tx1"/>
                </a:solidFill>
              </a:rPr>
              <a:t>алерьевна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Первые живые существа в космосе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 известно, прежде чем в космический корабль сел человек, в полет были отправлены четвероногие друзья человека. В августе 1960 года советский космический корабль «Восток» с собаками Белкой и Стрелкой на борту совершил суточный полет с возвращением на Землю.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75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1677_1645_1499421782_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9623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6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/>
              <a:t>Развитие пилотируемых полетов в Советском Союзе проходило поэтапно. От первых пилотируемых кораблей и орбитальных станций к многоцелевым космическим пилотируемым орбитальным комплексам.</a:t>
            </a:r>
          </a:p>
          <a:p>
            <a:pPr fontAlgn="base"/>
            <a:r>
              <a:rPr lang="ru-RU" dirty="0"/>
              <a:t>Первый суточный полет человека вокруг Земли Германа Титова</a:t>
            </a:r>
          </a:p>
          <a:p>
            <a:pPr fontAlgn="base"/>
            <a:r>
              <a:rPr lang="ru-RU" dirty="0"/>
              <a:t>Полет продолжался 1 сутки 1 час 18 минут, после чего спускаемый аппарат корабля совершил успешную посадку.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45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16 июня 1963 года – первый полет женщины-космонавта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Свой космический полёт Валентина Терешкова совершила на космическом корабле Восток-6, он продолжался почти трое суток. Старт произошёл на Байконуре не с «гагаринской» площадки, а с дублирующей. Одновременно на орбите находился космический корабль Восток-5, пилотируемый космонавтом Валерием Быковским.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3687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1677_3796_1499421782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80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Первый выход в космос космонавта Леонова А.А.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Космонавт </a:t>
            </a:r>
            <a:r>
              <a:rPr lang="ru-RU" dirty="0"/>
              <a:t>пробыл в открытом космосе 12 минут 9 секунд и удалялся от корабля на расстояние до 5 м – на всю длину фала – «пуповины», связывавшей его с кораблем. В открытом космосе Леонов пережил сильнейший эмоциональный стресс: частота пульса повысилась более чем вдвое – до 143 ударов в минуту, почти вдвое увеличилась и частота дыхания, температура тела перевалила за 38 градусов, пот залил скафандр до колен, за сутки полета он похудел на 6 кг. Возвращение космонавтов на Землю проходило в режиме, близком к аварийному, но закончилось, слава Богу, благополучно.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41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100" b="1" dirty="0"/>
              <a:t>Первый в истории космонавтики международный полет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2200" dirty="0"/>
              <a:t>Он состоялся 15 июля 1975 года — </a:t>
            </a:r>
            <a:r>
              <a:rPr lang="ru-RU" sz="2200" dirty="0" err="1"/>
              <a:t>первопроходчиками</a:t>
            </a:r>
            <a:r>
              <a:rPr lang="ru-RU" sz="2200" dirty="0"/>
              <a:t> были советский корабль «Союз-19» и американский корабль «Аполлон».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7170" name="Picture 2" descr="C:\Users\1\Desktop\1677_3017_1499421782_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66846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64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60851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100" dirty="0"/>
              <a:t>Вступив в 21 век, мы видим поразительные успехи космической техники — вокруг Земли обращаются десятки тысяч спутников, космические аппараты совершили посадку на Луну, привезя оттуда образцы грунта.</a:t>
            </a:r>
            <a:br>
              <a:rPr lang="ru-RU" sz="3100" dirty="0"/>
            </a:br>
            <a:r>
              <a:rPr lang="ru-RU" sz="3100" b="1" dirty="0"/>
              <a:t>Впоследствии на Марс и Венеру опускались автоматические зонды,</a:t>
            </a:r>
            <a:r>
              <a:rPr lang="ru-RU" sz="3100" dirty="0"/>
              <a:t> несколько космических аппаратов покинули пределы Солнечной Системы и несут на себе послания Внеземным Цивилизациям.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424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30 апреля 2011 г. – первый турист в космосе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/>
              <a:t>Первый космический турист </a:t>
            </a:r>
            <a:r>
              <a:rPr lang="ru-RU" dirty="0" err="1"/>
              <a:t>Дэннис</a:t>
            </a:r>
            <a:r>
              <a:rPr lang="ru-RU" dirty="0"/>
              <a:t> Тито. Американский бизнесмен заплатил за полет около 20 млн долларов.</a:t>
            </a:r>
          </a:p>
          <a:p>
            <a:pPr fontAlgn="base"/>
            <a:r>
              <a:rPr lang="ru-RU" dirty="0"/>
              <a:t>За успешными полетами стоят тысячи людей, десятков трудовых коллективов, которые делают все от них зависящее во имя прогресса космической отрасли.</a:t>
            </a:r>
            <a:br>
              <a:rPr lang="ru-RU" dirty="0"/>
            </a:br>
            <a:r>
              <a:rPr lang="ru-RU" dirty="0"/>
              <a:t>День космонавтики – это общий праздник, соединяющий прошлое, настоящее и будущее людей Земли.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05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 Юрий Гагарин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sz="2400" dirty="0"/>
              <a:t>После полета Гагарина практически все советские мальчишки мечтали стать космонавтами, это была одна из самых романтичных и почитаемых профессий. Все пытливые умы и горячие сердца мечтали о путешествиях к далеким звездам, покорении планет и героических подвигах.</a:t>
            </a:r>
          </a:p>
          <a:p>
            <a:pPr fontAlgn="base"/>
            <a:r>
              <a:rPr lang="ru-RU" sz="2400" dirty="0"/>
              <a:t>Юрий Алексеевич Гагарин стал всенародным героем, им восхищались и старались подражать. Но вместе с этим, Гагарин был простым, открытым, добрым и очень трудолюбивым</a:t>
            </a:r>
            <a:r>
              <a:rPr lang="ru-RU" sz="2400" dirty="0" smtClean="0"/>
              <a:t>.</a:t>
            </a:r>
          </a:p>
          <a:p>
            <a:pPr fontAlgn="base"/>
            <a:r>
              <a:rPr lang="ru-RU" sz="2400" b="1" dirty="0"/>
              <a:t>Он вырос в рабочей семье</a:t>
            </a:r>
            <a:r>
              <a:rPr lang="ru-RU" sz="2400" dirty="0"/>
              <a:t>, испытал на себе все ужасы Отечественной войны, уже в детстве видел примеры мужества простых солдат и вырос сильным целеустремленным человеком.</a:t>
            </a:r>
          </a:p>
          <a:p>
            <a:pPr fontAlgn="base"/>
            <a:r>
              <a:rPr lang="ru-RU" sz="2400" dirty="0"/>
              <a:t>Юрий Гагарин был очень активным человеком и жил насыщенной жизнью. Он окончил Саратовский индустриальный техникум и с увлечением занимался в Саратовском аэроклубе.</a:t>
            </a:r>
            <a:r>
              <a:rPr lang="ru-RU" sz="2400" b="1" dirty="0"/>
              <a:t> В 1957 году Юрий Алексеевич женился </a:t>
            </a:r>
            <a:r>
              <a:rPr lang="ru-RU" sz="2400" dirty="0"/>
              <a:t>и потом стал отцом двух замечательных дочерей.</a:t>
            </a:r>
          </a:p>
          <a:p>
            <a:pPr fontAlgn="base"/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06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gazeta-delovoy-mir.ru/wp-content/uploads/2019/04/img_5cb0fbb58653b-777x43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gazeta-delovoy-mir.ru/wp-content/uploads/2019/04/img_5cb0fbb58653b-777x43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1\Desktop\img_5cb0fbb58653b-777x4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47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ru-RU" dirty="0"/>
              <a:t>Затем жизнь свела его с другим великим человеком – знаменитым</a:t>
            </a:r>
            <a:r>
              <a:rPr lang="ru-RU" b="1" dirty="0"/>
              <a:t> конструктором С.П. Королевым.</a:t>
            </a:r>
            <a:endParaRPr lang="ru-RU" dirty="0"/>
          </a:p>
          <a:p>
            <a:pPr fontAlgn="base"/>
            <a:r>
              <a:rPr lang="ru-RU" b="1" dirty="0"/>
              <a:t>В марте 1968 года первый космонавт мира погиб</a:t>
            </a:r>
            <a:r>
              <a:rPr lang="ru-RU" dirty="0"/>
              <a:t> во время выполнения тренировочного полета в тяжелых метеоусловиях. До сих пор эта трагическая случайность окружена мифами и тайнами.</a:t>
            </a:r>
          </a:p>
          <a:p>
            <a:pPr fontAlgn="base"/>
            <a:r>
              <a:rPr lang="ru-RU" dirty="0"/>
              <a:t>По официальной версии самолет Гагарина и полковника Серегина вошел в штопор, и пилотам не хватило высоты, чтобы из него выйти: </a:t>
            </a:r>
            <a:r>
              <a:rPr lang="ru-RU" b="1" dirty="0"/>
              <a:t>«Миг-15» разбился в </a:t>
            </a:r>
            <a:r>
              <a:rPr lang="ru-RU" b="1" dirty="0" err="1"/>
              <a:t>лесу</a:t>
            </a:r>
            <a:r>
              <a:rPr lang="ru-RU" dirty="0" err="1"/>
              <a:t>Владимировской</a:t>
            </a:r>
            <a:r>
              <a:rPr lang="ru-RU" dirty="0"/>
              <a:t> области. Но у многих экспертов возникло масса вопросов, и они, к сожалению, скорее всего уже останутся без ответов.</a:t>
            </a:r>
          </a:p>
          <a:p>
            <a:pPr fontAlgn="base"/>
            <a:r>
              <a:rPr lang="ru-RU" b="1" dirty="0"/>
              <a:t>В память о космонавте город </a:t>
            </a:r>
            <a:r>
              <a:rPr lang="ru-RU" b="1" dirty="0" err="1"/>
              <a:t>Гжатск</a:t>
            </a:r>
            <a:r>
              <a:rPr lang="ru-RU" b="1" dirty="0"/>
              <a:t> был переименован в Гагарин</a:t>
            </a:r>
            <a:r>
              <a:rPr lang="ru-RU" dirty="0"/>
              <a:t>. Также рядом с местом приземления Гагарина после первого полета в космос установлен мемориальный комплекс.</a:t>
            </a:r>
          </a:p>
          <a:p>
            <a:pPr fontAlgn="base"/>
            <a:r>
              <a:rPr lang="ru-RU" dirty="0"/>
              <a:t>Улыбка Юрия Гагарина бессмертна. Она стала символом. Гагарин улыбался всему миру. Он улыбался нашей планете, радовался солнцу, лесам и полям.</a:t>
            </a:r>
          </a:p>
          <a:p>
            <a:pPr fontAlgn="base"/>
            <a:r>
              <a:rPr lang="ru-RU" dirty="0"/>
              <a:t>И он сказал: “Облетев Землю в корабле-спутнике, я увидел, как прекрасна наша планета. Люди, будем хранить,  и приумножать эту красоту, а не разрушать ее!…”</a:t>
            </a:r>
          </a:p>
          <a:p>
            <a:pPr fontAlgn="base"/>
            <a:r>
              <a:rPr lang="ru-RU" dirty="0"/>
              <a:t>Да, она прекрасна. И нашу прекрасную и маленькую планету, единственную, где есть цветы, ручьи, березы, где есть смех и улыбки и любовь, надо беречь!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580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Всемирный день космонавтики посвящен не только самому Гагарину, но и всем тем людям, которые были причастны к этому знаменательному событию, всем работникам космической отрасли, астрономам, исследователям и ученым. Все эти люди ежедневно приближают нас еще на один маленький шаг к разгадке удивительной тайны – необъятного космоса.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6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g.pmpieyugg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55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r>
              <a:rPr lang="ru-RU" dirty="0"/>
              <a:t>Космос всегда был и остается одной из наиболее волнующих человечество загадок. Его глубинные дали неустанно влекут к себе исследователей всех поколений, звездное небо завораживает своей красотой, а звезды издревле были верными проводниками для путешественников. Поэтому неудивительно, что День космонавтики весьма популярный и любимый в народе праздник.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43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Когда отмечают День космонавтики?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dirty="0"/>
              <a:t>12 апреля 1961 года гражданин Советского Союза старший лейтенант Ю.А. Гагарин на космическом корабле «Восток» впервые в мире совершил орбитальный облет Земли, открыв эпоху пилотируемых космических полетов.</a:t>
            </a:r>
          </a:p>
          <a:p>
            <a:pPr fontAlgn="base"/>
            <a:r>
              <a:rPr lang="ru-RU" dirty="0"/>
              <a:t>Полет, длившийся всего 108 минут, стал мощным прорывом в освоении космоса. Имя Юрия Гагарина стало широко известно в мире, а сам первый космонавт досрочно получил звание майора и звание Героя Советского Союза и навсегда вписал и свое имя, и этот полет в мировую историю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537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677_1951_1499421782_2.26303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228600"/>
            <a:ext cx="9525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0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ПРЫЖОК ВО ВСЕЛЕННУЮ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В честь первого орбитального полета человека вокруг Земли </a:t>
            </a:r>
            <a:r>
              <a:rPr lang="ru-RU" b="1" dirty="0"/>
              <a:t>в апреле 1962 года Указом Президиума Верховного Совета СССР  в нашей стране был официально установлен День космонавтики.</a:t>
            </a:r>
            <a:r>
              <a:rPr lang="ru-RU" dirty="0"/>
              <a:t> Кстати, идею праздника предложил второй летчик-космонавт СССР Герман Титов.</a:t>
            </a:r>
          </a:p>
          <a:p>
            <a:pPr fontAlgn="base"/>
            <a:r>
              <a:rPr lang="ru-RU" dirty="0"/>
              <a:t>В дальнейшем дата 12 апреля стала не только Днем космонавтики. В 1969 году Международная авиационная федерация назначила на 12 апреля </a:t>
            </a:r>
            <a:r>
              <a:rPr lang="ru-RU" b="1" dirty="0"/>
              <a:t>Всемирный день авиации и космонавтики.</a:t>
            </a:r>
            <a:r>
              <a:rPr lang="ru-RU" dirty="0"/>
              <a:t> А уже в 2011 году это день стал еще и </a:t>
            </a:r>
            <a:r>
              <a:rPr lang="ru-RU" b="1" dirty="0"/>
              <a:t>Международным днем полета человека в космос </a:t>
            </a:r>
            <a:r>
              <a:rPr lang="ru-RU" dirty="0"/>
              <a:t>по инициативе Генеральной Ассамблеи ООН. Под резолюцией, официально подтверждающей этот факт, подписались более шестидесяти государств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26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Gagarin-shturmanski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1"/>
            <a:ext cx="9144000" cy="68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71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Успехи советской космонавтики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328592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dirty="0"/>
              <a:t>1. Первый полет в космос готовили в спешке, поскольку от разведки поступило </a:t>
            </a:r>
            <a:r>
              <a:rPr lang="ru-RU" sz="3200" dirty="0"/>
              <a:t>сообщение, что американцы планируют запуск космического корабля на конец апреля. Руководство СССР не могло этого допустить и дало команду опередить американцев любым способом.</a:t>
            </a:r>
          </a:p>
          <a:p>
            <a:pPr fontAlgn="base"/>
            <a:r>
              <a:rPr lang="ru-RU" sz="3200" dirty="0"/>
              <a:t>2. Интересно, что предварительно было подготовлено три сообщения о полёте Гагарина в космос. Первое — «Успешное», второе с просьбой помощи в поиске, если он упадёт на территории другой страны или в мировом океане, и третье — «Трагическое», если Гагарин погибнет.</a:t>
            </a:r>
          </a:p>
          <a:p>
            <a:pPr fontAlgn="base"/>
            <a:r>
              <a:rPr lang="ru-RU" sz="3200" dirty="0"/>
              <a:t>3. До полёта не знали, как человеческая психика будет вести себя в космосе, поэтому была предусмотрена специальная защита от управления Востоком в порыве буйства. Чтобы включить ручное управление, Гагарину надо было вскрыть запечатанный конверт, внутри которого лежал листок с кодом, набрав который на панели управления можно было бы её разблокировать</a:t>
            </a:r>
          </a:p>
          <a:p>
            <a:pPr fontAlgn="base"/>
            <a:r>
              <a:rPr lang="ru-RU" sz="3200" dirty="0"/>
              <a:t>4. Выполнив один оборот вокруг Земли, в 10:55:34 на 108 минуте корабль завершил полёт. Из-за сбоя в системе торможения спускаемый аппарат с Гагариным приземлился не в запланированной области в 110 км от Волгограда, а в Саратовской области, в районе села </a:t>
            </a:r>
            <a:r>
              <a:rPr lang="ru-RU" sz="3200" dirty="0" err="1"/>
              <a:t>Смеловка</a:t>
            </a:r>
            <a:r>
              <a:rPr lang="ru-RU" sz="3200" dirty="0"/>
              <a:t>.</a:t>
            </a:r>
          </a:p>
          <a:p>
            <a:pPr fontAlgn="base"/>
            <a:r>
              <a:rPr lang="ru-RU" sz="3200" dirty="0"/>
              <a:t>5. Во время заключительной стадии полёта Юрий Гагарин бросил фразу, о которой долгое время предпочитали ничего не писать: «Я горю, прощайте, товарищи!».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3881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1677_6823_1499421782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0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</TotalTime>
  <Words>870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12 апреля – День космонавтики</vt:lpstr>
      <vt:lpstr>Презентация PowerPoint</vt:lpstr>
      <vt:lpstr>Презентация PowerPoint</vt:lpstr>
      <vt:lpstr>Когда отмечают День космонавтики?</vt:lpstr>
      <vt:lpstr>Презентация PowerPoint</vt:lpstr>
      <vt:lpstr>ПРЫЖОК ВО ВСЕЛЕННУЮ</vt:lpstr>
      <vt:lpstr>Презентация PowerPoint</vt:lpstr>
      <vt:lpstr>Успехи советской космонавтики</vt:lpstr>
      <vt:lpstr>Презентация PowerPoint</vt:lpstr>
      <vt:lpstr>Первые живые существа в космосе</vt:lpstr>
      <vt:lpstr>Презентация PowerPoint</vt:lpstr>
      <vt:lpstr>Презентация PowerPoint</vt:lpstr>
      <vt:lpstr>16 июня 1963 года – первый полет женщины-космонавта</vt:lpstr>
      <vt:lpstr>Презентация PowerPoint</vt:lpstr>
      <vt:lpstr>Первый выход в космос космонавта Леонова А.А. </vt:lpstr>
      <vt:lpstr>Первый в истории космонавтики международный полет Он состоялся 15 июля 1975 года — первопроходчиками были советский корабль «Союз-19» и американский корабль «Аполлон». </vt:lpstr>
      <vt:lpstr>Вступив в 21 век, мы видим поразительные успехи космической техники — вокруг Земли обращаются десятки тысяч спутников, космические аппараты совершили посадку на Луну, привезя оттуда образцы грунта. Впоследствии на Марс и Венеру опускались автоматические зонды, несколько космических аппаратов покинули пределы Солнечной Системы и несут на себе послания Внеземным Цивилизациям. </vt:lpstr>
      <vt:lpstr>30 апреля 2011 г. – первый турист в космосе</vt:lpstr>
      <vt:lpstr>Наш Юрий Гагарин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2020-04-10T06:12:22Z</dcterms:created>
  <dcterms:modified xsi:type="dcterms:W3CDTF">2020-04-10T06:35:40Z</dcterms:modified>
</cp:coreProperties>
</file>