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0" autoAdjust="0"/>
    <p:restoredTop sz="99639" autoAdjust="0"/>
  </p:normalViewPr>
  <p:slideViewPr>
    <p:cSldViewPr>
      <p:cViewPr varScale="1">
        <p:scale>
          <a:sx n="114" d="100"/>
          <a:sy n="114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33439-0D6F-4173-B365-50D0B5BE2C82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07C02-BC04-4483-A7D1-A62765CD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7C02-BC04-4483-A7D1-A62765CD4DE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8B0F46-F805-4239-8121-01790A94D8B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2F92DA-8872-4379-B638-6E2DA9132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E%D0%B2%D0%B8%D0%BD%D1%84%D0%BE%D1%80%D0%BC%D0%B1%D1%8E%D1%80%D0%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ru-RU" sz="2000" dirty="0" smtClean="0"/>
              <a:t>                   </a:t>
            </a:r>
            <a:r>
              <a:rPr lang="ru-RU" sz="2400" dirty="0" smtClean="0"/>
              <a:t>к</a:t>
            </a:r>
            <a:r>
              <a:rPr lang="ru-RU" sz="2000" dirty="0" smtClean="0"/>
              <a:t>лассный час                                                                                                         </a:t>
            </a:r>
            <a:r>
              <a:rPr lang="ru-RU" dirty="0" smtClean="0"/>
              <a:t>75       лет освобождения </a:t>
            </a:r>
            <a:r>
              <a:rPr lang="ru-RU" dirty="0" err="1" smtClean="0"/>
              <a:t>братиславы</a:t>
            </a:r>
            <a:r>
              <a:rPr lang="ru-RU" dirty="0" smtClean="0"/>
              <a:t>                                                            </a:t>
            </a:r>
            <a:r>
              <a:rPr lang="ru-RU" sz="1400" dirty="0" smtClean="0"/>
              <a:t>к</a:t>
            </a:r>
            <a:r>
              <a:rPr lang="ru-RU" sz="1200" dirty="0" smtClean="0"/>
              <a:t>ласс</a:t>
            </a:r>
            <a:r>
              <a:rPr lang="ru-RU" sz="1200" dirty="0" smtClean="0"/>
              <a:t>ные руководители </a:t>
            </a:r>
            <a:r>
              <a:rPr lang="ru-RU" dirty="0" smtClean="0"/>
              <a:t> </a:t>
            </a:r>
            <a:r>
              <a:rPr lang="ru-RU" sz="2000" dirty="0" smtClean="0"/>
              <a:t>9-</a:t>
            </a:r>
            <a:r>
              <a:rPr lang="ru-RU" sz="1200" dirty="0" smtClean="0"/>
              <a:t>х</a:t>
            </a:r>
            <a:r>
              <a:rPr lang="ru-RU" sz="2000" dirty="0" smtClean="0"/>
              <a:t> </a:t>
            </a:r>
            <a:r>
              <a:rPr lang="ru-RU" sz="1200" dirty="0" smtClean="0"/>
              <a:t>классов                                                                                                                                                </a:t>
            </a:r>
            <a:r>
              <a:rPr lang="ru-RU" sz="2000" dirty="0" err="1" smtClean="0"/>
              <a:t>л</a:t>
            </a:r>
            <a:r>
              <a:rPr lang="ru-RU" sz="1600" dirty="0" err="1" smtClean="0"/>
              <a:t>утфуллаев</a:t>
            </a:r>
            <a:r>
              <a:rPr lang="ru-RU" sz="1600" dirty="0" smtClean="0"/>
              <a:t> </a:t>
            </a:r>
            <a:r>
              <a:rPr lang="ru-RU" sz="2000" dirty="0" smtClean="0"/>
              <a:t>м.а.</a:t>
            </a:r>
            <a:r>
              <a:rPr lang="ru-RU" dirty="0" smtClean="0"/>
              <a:t> </a:t>
            </a:r>
            <a:r>
              <a:rPr lang="ru-RU" sz="2000" dirty="0" err="1" smtClean="0"/>
              <a:t>т</a:t>
            </a:r>
            <a:r>
              <a:rPr lang="ru-RU" sz="1600" dirty="0" err="1" smtClean="0"/>
              <a:t>арасов</a:t>
            </a:r>
            <a:r>
              <a:rPr lang="ru-RU" sz="1600" dirty="0" smtClean="0"/>
              <a:t> </a:t>
            </a:r>
            <a:r>
              <a:rPr lang="ru-RU" sz="2000" dirty="0" smtClean="0"/>
              <a:t>и.в.</a:t>
            </a:r>
            <a:r>
              <a:rPr lang="ru-RU" dirty="0" smtClean="0"/>
              <a:t>                         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5143512"/>
            <a:ext cx="8458200" cy="2285992"/>
          </a:xfrm>
        </p:spPr>
        <p:txBody>
          <a:bodyPr anchor="ctr"/>
          <a:lstStyle/>
          <a:p>
            <a:pPr algn="ctr"/>
            <a:r>
              <a:rPr lang="ru-RU" dirty="0" smtClean="0"/>
              <a:t>4 </a:t>
            </a:r>
            <a:r>
              <a:rPr lang="ru-RU" dirty="0" smtClean="0"/>
              <a:t>апреля </a:t>
            </a:r>
            <a:r>
              <a:rPr lang="ru-RU" dirty="0" smtClean="0"/>
              <a:t>1945 – 4 апреля </a:t>
            </a:r>
            <a:r>
              <a:rPr lang="ru-RU" dirty="0" smtClean="0"/>
              <a:t>2020г.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28652"/>
            <a:ext cx="9144000" cy="27146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4 апреля 1945г года (1383-й день войны) наши войска после ожесточенных боев и глубокого обходного маневра освободили столицу Словакии - Братиславу от немецко-фашистских захватчиков.</a:t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4" name="Содержимое 3" descr="http://histrf.ru/uploads/media/event/0001/22/thumb_21091_event_card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727280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Братиславско-брновская</a:t>
            </a:r>
            <a:r>
              <a:rPr lang="ru-RU" dirty="0" smtClean="0"/>
              <a:t> наступательная операция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ratislavabrnono-1_t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992888" cy="54726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ПРИКАЗ ВЕРХОВНОГО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Командующему войсками</a:t>
            </a:r>
            <a:br>
              <a:rPr lang="ru-RU" dirty="0" smtClean="0"/>
            </a:br>
            <a:r>
              <a:rPr lang="ru-RU" dirty="0" smtClean="0"/>
              <a:t>2-го Украинского фронта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5"/>
            <a:ext cx="9144000" cy="507207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Маршалу Советского Союза Малиновскому</a:t>
            </a:r>
          </a:p>
          <a:p>
            <a:r>
              <a:rPr lang="ru-RU" dirty="0" smtClean="0"/>
              <a:t>Начальнику штаба фронта</a:t>
            </a:r>
          </a:p>
          <a:p>
            <a:r>
              <a:rPr lang="ru-RU" dirty="0" smtClean="0"/>
              <a:t>Генерал-полковнику Захарову</a:t>
            </a:r>
          </a:p>
          <a:p>
            <a:r>
              <a:rPr lang="ru-RU" dirty="0" smtClean="0"/>
              <a:t>Войска 2-го Украинского фронта сегодня, 4 апреля, штурмом овладели важным промышленным центром и главным городом Словакии Братислава – крупным узлом путей сообщения и мощным опорным пунктом обороны немцев на Дунае…</a:t>
            </a:r>
          </a:p>
          <a:p>
            <a:r>
              <a:rPr lang="ru-RU" dirty="0" smtClean="0"/>
              <a:t>В ознаменование одержанной победы соединения и части, наиболее отличившиеся в боях за овладение городом Братислава, представить к присвоению наименования «</a:t>
            </a:r>
            <a:r>
              <a:rPr lang="ru-RU" dirty="0" err="1" smtClean="0"/>
              <a:t>Братиславских</a:t>
            </a:r>
            <a:r>
              <a:rPr lang="ru-RU" dirty="0" smtClean="0"/>
              <a:t>» и к награждению орденами.</a:t>
            </a:r>
          </a:p>
          <a:p>
            <a:r>
              <a:rPr lang="ru-RU" dirty="0" smtClean="0"/>
              <a:t>Сегодня, 4 апреля, в 22 часа столица нашей Родины Москва от имени Родины салютует доблестным войскам 2-го Украинского фронта, овладевшим городом Братислава, двадцатью артиллерийскими залпами из двухсот двадцати четырех орудий.</a:t>
            </a:r>
          </a:p>
          <a:p>
            <a:r>
              <a:rPr lang="ru-RU" dirty="0" smtClean="0"/>
              <a:t>За отличные боевые действия объявляю благодарность руководимым Вами войскам, участвовавшим в боях за освобождение Братиславы.</a:t>
            </a:r>
          </a:p>
          <a:p>
            <a:r>
              <a:rPr lang="ru-RU" dirty="0" smtClean="0"/>
              <a:t>Вечная слава героям, павшим в боях за свободу и независимость нашей Родины!</a:t>
            </a:r>
          </a:p>
          <a:p>
            <a:r>
              <a:rPr lang="ru-RU" dirty="0" smtClean="0"/>
              <a:t>Смерть немецким захватчикам!</a:t>
            </a:r>
          </a:p>
          <a:p>
            <a:r>
              <a:rPr lang="ru-RU" dirty="0" smtClean="0"/>
              <a:t>Верховный Главнокомандующий</a:t>
            </a:r>
          </a:p>
          <a:p>
            <a:r>
              <a:rPr lang="ru-RU" dirty="0" smtClean="0"/>
              <a:t>Маршал Советского Союза И. СТАЛИН</a:t>
            </a:r>
          </a:p>
          <a:p>
            <a:r>
              <a:rPr lang="ru-RU" dirty="0" smtClean="0"/>
              <a:t>4 апреля 1945 года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АПРЕЛЬ 45-ГО НАЧАЛСЯ С БРАТИСЛАВЫ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4 апреля</a:t>
            </a:r>
            <a:r>
              <a:rPr lang="ru-RU" dirty="0" smtClean="0"/>
              <a:t> — Войска 2-го Украинского фронта освободили столицу Словакии — Братиславу.</a:t>
            </a:r>
          </a:p>
          <a:p>
            <a:r>
              <a:rPr lang="ru-RU" dirty="0" smtClean="0"/>
              <a:t>— Войска 3-го и 2-го Украинских фронтов завершили освобождение Венгрии от немецко-фашистских захватчиков.</a:t>
            </a:r>
          </a:p>
          <a:p>
            <a:r>
              <a:rPr lang="ru-RU" b="1" dirty="0" smtClean="0"/>
              <a:t>5 апреля</a:t>
            </a:r>
            <a:r>
              <a:rPr lang="ru-RU" dirty="0" smtClean="0"/>
              <a:t> — Денонсация Советским правительством советско-японского договора о нейтралитете от 13 апреля 1941 г.</a:t>
            </a:r>
          </a:p>
          <a:p>
            <a:r>
              <a:rPr lang="ru-RU" dirty="0" smtClean="0"/>
              <a:t>— В </a:t>
            </a:r>
            <a:r>
              <a:rPr lang="ru-RU" dirty="0" err="1" smtClean="0"/>
              <a:t>Кошице</a:t>
            </a:r>
            <a:r>
              <a:rPr lang="ru-RU" dirty="0" smtClean="0"/>
              <a:t> провозглашена программа Национального фронта Чехословакии.</a:t>
            </a:r>
          </a:p>
          <a:p>
            <a:r>
              <a:rPr lang="ru-RU" b="1" dirty="0" smtClean="0"/>
              <a:t>9 апреля</a:t>
            </a:r>
            <a:r>
              <a:rPr lang="ru-RU" dirty="0" smtClean="0"/>
              <a:t> — Взятие Кенигсберга</a:t>
            </a:r>
          </a:p>
          <a:p>
            <a:r>
              <a:rPr lang="ru-RU" dirty="0" smtClean="0"/>
              <a:t>—  Заявление Советского правительства в связи с вступлением Красной Армии на территорию Австрии.</a:t>
            </a:r>
          </a:p>
          <a:p>
            <a:r>
              <a:rPr lang="ru-RU" b="1" dirty="0" smtClean="0"/>
              <a:t>11 апреля</a:t>
            </a:r>
            <a:r>
              <a:rPr lang="ru-RU" dirty="0" smtClean="0"/>
              <a:t> — Подписание в Москве договора о дружбе, взаимной помощи и послевоенном сотрудничестве между СССР и Югославией.</a:t>
            </a:r>
          </a:p>
          <a:p>
            <a:r>
              <a:rPr lang="ru-RU" b="1" dirty="0" smtClean="0"/>
              <a:t>13 апреля</a:t>
            </a:r>
            <a:r>
              <a:rPr lang="ru-RU" dirty="0" smtClean="0"/>
              <a:t> — Войска 3-го и 2-го Украинских фронтов овладели столицей Австрии — Веной.</a:t>
            </a:r>
          </a:p>
          <a:p>
            <a:r>
              <a:rPr lang="ru-RU" b="1" dirty="0" smtClean="0"/>
              <a:t>16 апреля</a:t>
            </a:r>
            <a:r>
              <a:rPr lang="ru-RU" dirty="0" smtClean="0"/>
              <a:t> — 8 мая — Берлинская операция 1-го, 2-го Белорусских и 1-го Украинского фронтов.</a:t>
            </a:r>
          </a:p>
          <a:p>
            <a:r>
              <a:rPr lang="ru-RU" b="1" dirty="0" smtClean="0"/>
              <a:t>21 апреля</a:t>
            </a:r>
            <a:r>
              <a:rPr lang="ru-RU" dirty="0" smtClean="0"/>
              <a:t> — Подписание в Москве договора о дружбе, взаимной помощи и послевоенном сотрудничестве между СССР и Польской республикой.</a:t>
            </a:r>
          </a:p>
          <a:p>
            <a:r>
              <a:rPr lang="ru-RU" b="1" dirty="0" smtClean="0"/>
              <a:t>22 апреля</a:t>
            </a:r>
            <a:r>
              <a:rPr lang="ru-RU" dirty="0" smtClean="0"/>
              <a:t> — Войска 1-го Украинского фронта заняли пригороды Берлина.</a:t>
            </a:r>
          </a:p>
          <a:p>
            <a:r>
              <a:rPr lang="ru-RU" b="1" dirty="0" smtClean="0"/>
              <a:t>24 апреля</a:t>
            </a:r>
            <a:r>
              <a:rPr lang="ru-RU" dirty="0" smtClean="0"/>
              <a:t> — 1 мая — Войска 1-го Белорусского и 1-го Украинского фронтов окружили и разгромили </a:t>
            </a:r>
            <a:r>
              <a:rPr lang="ru-RU" dirty="0" err="1" smtClean="0"/>
              <a:t>франкфуртско-губенскую</a:t>
            </a:r>
            <a:r>
              <a:rPr lang="ru-RU" dirty="0" smtClean="0"/>
              <a:t> группировку немецко-фашистских войск.</a:t>
            </a:r>
          </a:p>
          <a:p>
            <a:r>
              <a:rPr lang="ru-RU" b="1" dirty="0" smtClean="0"/>
              <a:t>25 апреля</a:t>
            </a:r>
            <a:r>
              <a:rPr lang="ru-RU" dirty="0" smtClean="0"/>
              <a:t> — Войска 1-го Белорусского и 1-го Украинского фронтов завершили окружение Берлина.</a:t>
            </a:r>
          </a:p>
          <a:p>
            <a:r>
              <a:rPr lang="ru-RU" dirty="0" smtClean="0"/>
              <a:t>— Войска 1-го Украинского фронта вышли на реку Эльба в районе города </a:t>
            </a:r>
            <a:r>
              <a:rPr lang="ru-RU" dirty="0" err="1" smtClean="0"/>
              <a:t>Торгау</a:t>
            </a:r>
            <a:r>
              <a:rPr lang="ru-RU" dirty="0" smtClean="0"/>
              <a:t>, где встретились с 1-й американской армией.</a:t>
            </a:r>
          </a:p>
          <a:p>
            <a:r>
              <a:rPr lang="ru-RU" b="1" dirty="0" smtClean="0"/>
              <a:t>26 апреля</a:t>
            </a:r>
            <a:r>
              <a:rPr lang="ru-RU" dirty="0" smtClean="0"/>
              <a:t> — Войска 2-го Белорусского фронта заняли город </a:t>
            </a:r>
            <a:r>
              <a:rPr lang="ru-RU" dirty="0" err="1" smtClean="0"/>
              <a:t>Штеттин</a:t>
            </a:r>
            <a:r>
              <a:rPr lang="ru-RU" dirty="0" smtClean="0"/>
              <a:t> (Щецин).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ru-RU" dirty="0" smtClean="0"/>
              <a:t>От советского информбюро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287312"/>
            <a:ext cx="8839200" cy="39370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Royal Times New Roman" pitchFamily="18" charset="0"/>
              </a:rPr>
              <a:t>От </a:t>
            </a:r>
            <a:r>
              <a:rPr lang="ru-RU" sz="2000" u="sng" dirty="0" smtClean="0">
                <a:latin typeface="Royal Times New Roman" pitchFamily="18" charset="0"/>
                <a:hlinkClick r:id="rId2" tooltip="Совинформбюро"/>
              </a:rPr>
              <a:t>Советского Информбюро</a:t>
            </a:r>
            <a:r>
              <a:rPr lang="ru-RU" sz="2000" u="sng" dirty="0" smtClean="0">
                <a:latin typeface="Royal Times New Roman" pitchFamily="18" charset="0"/>
              </a:rPr>
              <a:t>:</a:t>
            </a:r>
            <a:r>
              <a:rPr lang="ru-RU" sz="2000" dirty="0" smtClean="0">
                <a:latin typeface="Royal Times New Roman" pitchFamily="18" charset="0"/>
              </a:rPr>
              <a:t> В течение </a:t>
            </a:r>
            <a:r>
              <a:rPr lang="ru-RU" sz="2000" b="1" dirty="0" smtClean="0">
                <a:latin typeface="Royal Times New Roman" pitchFamily="18" charset="0"/>
              </a:rPr>
              <a:t>4 апреля </a:t>
            </a:r>
            <a:r>
              <a:rPr lang="ru-RU" sz="2000" dirty="0" smtClean="0">
                <a:latin typeface="Royal Times New Roman" pitchFamily="18" charset="0"/>
              </a:rPr>
              <a:t>в полосе Карпат, юго-западнее города НОВЫ ТАРГ, войска 4-го УКРАИНСКОГО фронта, наступая совместно с чехословацкими войсками, заняли более 60 населённых пунктов… </a:t>
            </a:r>
          </a:p>
          <a:p>
            <a:r>
              <a:rPr lang="ru-RU" sz="2000" dirty="0" smtClean="0">
                <a:latin typeface="Royal Times New Roman" pitchFamily="18" charset="0"/>
              </a:rPr>
              <a:t>     Войска 2-го УКРАИНСКОГО фронта </a:t>
            </a:r>
            <a:r>
              <a:rPr lang="ru-RU" sz="2000" b="1" dirty="0" smtClean="0">
                <a:latin typeface="Royal Times New Roman" pitchFamily="18" charset="0"/>
              </a:rPr>
              <a:t>4 апреля</a:t>
            </a:r>
            <a:r>
              <a:rPr lang="ru-RU" sz="2000" dirty="0" smtClean="0">
                <a:latin typeface="Royal Times New Roman" pitchFamily="18" charset="0"/>
              </a:rPr>
              <a:t> штурмом овладели важным промышленным центром и главным городом Словакии БРАТИСЛАВА… Одновременно войска фронта севернее БРАТИСЛАВЫ преодолели горы Малые Карпаты и заняли к западу от них населённые пункты РАРБОК, КУХЫНЯ, ПЕРНЕК… </a:t>
            </a:r>
          </a:p>
          <a:p>
            <a:r>
              <a:rPr lang="ru-RU" sz="2000" dirty="0" smtClean="0">
                <a:latin typeface="Royal Times New Roman" pitchFamily="18" charset="0"/>
              </a:rPr>
              <a:t>    Юго-восточнее и южнее ВЕНЫ войска 3-го УКРАИНСКОГО фронта, продолжая наступление, с боем заняли город БАДЕН. Одновременно западнее и юго-западнее озера БАЛАТОН войска фронта, действуя совместно с войсками болгарской армии, завершили очищение от противника юго-западной части Венгрии и на территории Югославии заняли населённые пункты РОГАЧЕВЦЫ, ДО-МАЙИНЦИ, СКАКОВЦИ. </a:t>
            </a:r>
          </a:p>
          <a:p>
            <a:r>
              <a:rPr lang="ru-RU" sz="2000" dirty="0" smtClean="0">
                <a:latin typeface="Royal Times New Roman" pitchFamily="18" charset="0"/>
              </a:rPr>
              <a:t>      В результате наступления с </a:t>
            </a:r>
            <a:r>
              <a:rPr lang="ru-RU" sz="2000" b="1" dirty="0" smtClean="0">
                <a:latin typeface="Royal Times New Roman" pitchFamily="18" charset="0"/>
              </a:rPr>
              <a:t>16 марта по 4 апреля</a:t>
            </a:r>
            <a:r>
              <a:rPr lang="ru-RU" sz="2000" dirty="0" smtClean="0">
                <a:latin typeface="Royal Times New Roman" pitchFamily="18" charset="0"/>
              </a:rPr>
              <a:t> войска 2-го и 3-го УКРАИНСКИХ фронтов завершили освобождение от немецких захватчиков всей территории Венгрии. </a:t>
            </a:r>
            <a:endParaRPr lang="ru-RU" sz="2000" dirty="0"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Словаки помнят</a:t>
            </a:r>
            <a:endParaRPr lang="ru-RU" dirty="0"/>
          </a:p>
        </p:txBody>
      </p:sp>
      <p:pic>
        <p:nvPicPr>
          <p:cNvPr id="4" name="Содержимое 3" descr="22_7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268760"/>
            <a:ext cx="2880320" cy="2376264"/>
          </a:xfrm>
        </p:spPr>
      </p:pic>
      <p:pic>
        <p:nvPicPr>
          <p:cNvPr id="1026" name="Picture 2" descr="C:\Users\Олеся\Desktop\освобожение братиславы\Мемориальное кладбище и памятник на горе Славин - Братислава_files\23_12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124744"/>
            <a:ext cx="2880320" cy="2592288"/>
          </a:xfrm>
          <a:prstGeom prst="rect">
            <a:avLst/>
          </a:prstGeom>
          <a:noFill/>
        </p:spPr>
      </p:pic>
      <p:pic>
        <p:nvPicPr>
          <p:cNvPr id="1027" name="Picture 3" descr="C:\Users\Олеся\Desktop\освобожение братиславы\Мемориальное кладбище и памятник на горе Славин - Братислава_files\91_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340768"/>
            <a:ext cx="2339752" cy="2376264"/>
          </a:xfrm>
          <a:prstGeom prst="rect">
            <a:avLst/>
          </a:prstGeom>
          <a:noFill/>
        </p:spPr>
      </p:pic>
      <p:pic>
        <p:nvPicPr>
          <p:cNvPr id="1028" name="Picture 4" descr="C:\Users\Олеся\Desktop\освобожение братиславы\Мемориальное кладбище и памятник на горе Славин - Братислава_files\92_7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5" y="3861049"/>
            <a:ext cx="2183904" cy="2592288"/>
          </a:xfrm>
          <a:prstGeom prst="rect">
            <a:avLst/>
          </a:prstGeom>
          <a:noFill/>
        </p:spPr>
      </p:pic>
      <p:pic>
        <p:nvPicPr>
          <p:cNvPr id="1029" name="Picture 5" descr="C:\Users\Олеся\Desktop\освобожение братиславы\Мемориальное кладбище и памятник на горе Славин - Братислава_files\93_7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4005064"/>
            <a:ext cx="2692375" cy="2132731"/>
          </a:xfrm>
          <a:prstGeom prst="rect">
            <a:avLst/>
          </a:prstGeom>
          <a:noFill/>
        </p:spPr>
      </p:pic>
      <p:pic>
        <p:nvPicPr>
          <p:cNvPr id="1030" name="Picture 6" descr="C:\Users\Олеся\Desktop\освобожение братиславы\Мемориальное кладбище и памятник на горе Славин - Братислава_files\90_7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221088"/>
            <a:ext cx="2376264" cy="213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500313"/>
            <a:ext cx="91440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sp>
        <p:nvSpPr>
          <p:cNvPr id="3" name="Содержимое 2" hidden="1"/>
          <p:cNvSpPr>
            <a:spLocks noGrp="1"/>
          </p:cNvSpPr>
          <p:nvPr>
            <p:ph type="subTitle" idx="4294967295"/>
          </p:nvPr>
        </p:nvSpPr>
        <p:spPr>
          <a:xfrm>
            <a:off x="685800" y="3886200"/>
            <a:ext cx="84582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mtClean="0"/>
              <a:t>Освобождение Европы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292</Words>
  <Application>Microsoft Office PowerPoint</Application>
  <PresentationFormat>Экран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            классный час                                                                                                         75       лет освобождения братиславы                                                            классные руководители  9-х классов                                                                                                                                                лутфуллаев м.а. тарасов и.в.                          </vt:lpstr>
      <vt:lpstr>    4 апреля 1945г года (1383-й день войны) наши войска после ожесточенных боев и глубокого обходного маневра освободили столицу Словакии - Братиславу от немецко-фашистских захватчиков. </vt:lpstr>
      <vt:lpstr>Братиславско-брновская наступательная операция </vt:lpstr>
      <vt:lpstr>ПРИКАЗ ВЕРХОВНОГО Командующему войсками 2-го Украинского фронта </vt:lpstr>
      <vt:lpstr>АПРЕЛЬ 45-ГО НАЧАЛСЯ С БРАТИСЛАВЫ </vt:lpstr>
      <vt:lpstr>От советского информбюро</vt:lpstr>
      <vt:lpstr>Словаки помнят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 лет освобождения Братиславы</dc:title>
  <dc:creator>Тарасов ,Лутфуллаев</dc:creator>
  <cp:lastModifiedBy>Людмила</cp:lastModifiedBy>
  <cp:revision>23</cp:revision>
  <dcterms:created xsi:type="dcterms:W3CDTF">2015-04-03T09:27:56Z</dcterms:created>
  <dcterms:modified xsi:type="dcterms:W3CDTF">2020-04-10T07:35:57Z</dcterms:modified>
</cp:coreProperties>
</file>